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6B43-C4CD-40CF-BFAE-B3646BE2A39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933-85F4-4197-B556-B452791C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9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6B43-C4CD-40CF-BFAE-B3646BE2A39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933-85F4-4197-B556-B452791C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7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6B43-C4CD-40CF-BFAE-B3646BE2A39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933-85F4-4197-B556-B452791C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6B43-C4CD-40CF-BFAE-B3646BE2A39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933-85F4-4197-B556-B452791C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0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6B43-C4CD-40CF-BFAE-B3646BE2A39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933-85F4-4197-B556-B452791C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0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6B43-C4CD-40CF-BFAE-B3646BE2A39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933-85F4-4197-B556-B452791C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6B43-C4CD-40CF-BFAE-B3646BE2A39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933-85F4-4197-B556-B452791C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6B43-C4CD-40CF-BFAE-B3646BE2A39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933-85F4-4197-B556-B452791C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9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6B43-C4CD-40CF-BFAE-B3646BE2A39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933-85F4-4197-B556-B452791C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6B43-C4CD-40CF-BFAE-B3646BE2A39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933-85F4-4197-B556-B452791C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6B43-C4CD-40CF-BFAE-B3646BE2A39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933-85F4-4197-B556-B452791C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0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6B43-C4CD-40CF-BFAE-B3646BE2A39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2933-85F4-4197-B556-B452791C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9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-23201" y="1380933"/>
            <a:ext cx="12215201" cy="7277884"/>
          </a:xfrm>
          <a:prstGeom prst="trapezoid">
            <a:avLst/>
          </a:prstGeom>
          <a:blipFill dpi="0" rotWithShape="1">
            <a:blip r:embed="rId3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737" y="341483"/>
            <a:ext cx="6096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21" y="3865873"/>
            <a:ext cx="2586135" cy="16141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09" y="4616627"/>
            <a:ext cx="4382530" cy="2452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2889" y="5552943"/>
            <a:ext cx="1052951" cy="799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16" y="2735475"/>
            <a:ext cx="3034363" cy="2700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08" y="4242481"/>
            <a:ext cx="2013336" cy="1956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2" y="4765609"/>
            <a:ext cx="1795055" cy="1755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0" y="5976718"/>
            <a:ext cx="1508115" cy="9855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04" y="5291397"/>
            <a:ext cx="788055" cy="15322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91561" y="2993176"/>
            <a:ext cx="1132548" cy="15533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41" y="3715265"/>
            <a:ext cx="2653251" cy="32469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23201" y="0"/>
            <a:ext cx="2527504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Tailor’s PC 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3749" y="9047"/>
            <a:ext cx="182614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Output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0955" y="1888218"/>
            <a:ext cx="241976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Processor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28424" y="6161672"/>
            <a:ext cx="129394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Input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36308" y="4242481"/>
            <a:ext cx="176471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Storage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3892" y="2743367"/>
            <a:ext cx="2823882" cy="211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Tailor</dc:creator>
  <cp:lastModifiedBy>Davis, Tailor</cp:lastModifiedBy>
  <cp:revision>17</cp:revision>
  <dcterms:created xsi:type="dcterms:W3CDTF">2016-03-17T17:31:24Z</dcterms:created>
  <dcterms:modified xsi:type="dcterms:W3CDTF">2016-04-04T17:49:23Z</dcterms:modified>
</cp:coreProperties>
</file>